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0" roundtripDataSignature="AMtx7mgzi150QVSRCxPxjELWK6dKnw3X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31695b4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1631695b4c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5d69c49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5d69c4913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8" name="Google Shape;1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"/>
          <p:cNvSpPr txBox="1"/>
          <p:nvPr>
            <p:ph type="ctrTitle"/>
          </p:nvPr>
        </p:nvSpPr>
        <p:spPr>
          <a:xfrm>
            <a:off x="685800" y="26939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3540" y="843669"/>
            <a:ext cx="716920" cy="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  <a:defRPr b="0" i="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4188" y="2332039"/>
            <a:ext cx="7852611" cy="37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226071" y="1440499"/>
            <a:ext cx="91440" cy="6400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342" y="152400"/>
            <a:ext cx="8826412" cy="655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986407" y="2180070"/>
            <a:ext cx="7148285" cy="25279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986407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8059059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M-LogoBox.png"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896" y="1711418"/>
            <a:ext cx="937304" cy="93730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  <a:defRPr b="0" i="0" sz="42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0547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966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57200" y="2307097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57200" y="2946860"/>
            <a:ext cx="4040188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4645033" y="2307097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"/>
          <p:cNvSpPr txBox="1"/>
          <p:nvPr>
            <p:ph idx="4" type="body"/>
          </p:nvPr>
        </p:nvSpPr>
        <p:spPr>
          <a:xfrm>
            <a:off x="4645033" y="2946860"/>
            <a:ext cx="4041775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457208" y="1171074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3575050" y="1171074"/>
            <a:ext cx="5111750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57208" y="2406316"/>
            <a:ext cx="3008313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1792288" y="1106905"/>
            <a:ext cx="54864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792288" y="5367342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6071" y="274640"/>
            <a:ext cx="8697402" cy="70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/>
          <p:nvPr>
            <p:ph type="title"/>
          </p:nvPr>
        </p:nvSpPr>
        <p:spPr>
          <a:xfrm>
            <a:off x="457200" y="9798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" type="body"/>
          </p:nvPr>
        </p:nvSpPr>
        <p:spPr>
          <a:xfrm>
            <a:off x="457200" y="2122834"/>
            <a:ext cx="82296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5"/>
          <p:cNvCxnSpPr/>
          <p:nvPr/>
        </p:nvCxnSpPr>
        <p:spPr>
          <a:xfrm>
            <a:off x="152403" y="6575107"/>
            <a:ext cx="7050313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685800" y="2188463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Weekly Report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8749"/>
              <a:buFont typeface="Arial"/>
              <a:buNone/>
            </a:pPr>
            <a:r>
              <a:rPr lang="en-US" sz="3555"/>
              <a:t>10/10/22</a:t>
            </a:r>
            <a:endParaRPr sz="3555"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Erin Ingram &amp; Omar Mahmood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4"/>
              <a:buNone/>
            </a:pPr>
            <a:r>
              <a:rPr lang="en-US" sz="1700"/>
              <a:t>NanoBio Systems Lab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4"/>
              <a:buNone/>
            </a:pPr>
            <a:r>
              <a:rPr lang="en-US" sz="1700"/>
              <a:t>Texas A&amp;M University</a:t>
            </a:r>
            <a:endParaRPr sz="1700"/>
          </a:p>
        </p:txBody>
      </p:sp>
      <p:cxnSp>
        <p:nvCxnSpPr>
          <p:cNvPr id="93" name="Google Shape;93;p1"/>
          <p:cNvCxnSpPr/>
          <p:nvPr/>
        </p:nvCxnSpPr>
        <p:spPr>
          <a:xfrm>
            <a:off x="2558716" y="3923383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31695b4c4_0_6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Progress</a:t>
            </a:r>
            <a:endParaRPr sz="4000"/>
          </a:p>
        </p:txBody>
      </p:sp>
      <p:pic>
        <p:nvPicPr>
          <p:cNvPr id="99" name="Google Shape;99;g1631695b4c4_0_6"/>
          <p:cNvPicPr preferRelativeResize="0"/>
          <p:nvPr/>
        </p:nvPicPr>
        <p:blipFill rotWithShape="1">
          <a:blip r:embed="rId3">
            <a:alphaModFix/>
          </a:blip>
          <a:srcRect b="36686" l="0" r="0" t="15926"/>
          <a:stretch/>
        </p:blipFill>
        <p:spPr>
          <a:xfrm>
            <a:off x="4898547" y="3858451"/>
            <a:ext cx="4061649" cy="25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631695b4c4_0_6"/>
          <p:cNvSpPr txBox="1"/>
          <p:nvPr/>
        </p:nvSpPr>
        <p:spPr>
          <a:xfrm>
            <a:off x="558000" y="2190725"/>
            <a:ext cx="8586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●"/>
            </a:pPr>
            <a:r>
              <a:rPr lang="en-US" sz="2000">
                <a:solidFill>
                  <a:srgbClr val="7F7F7F"/>
                </a:solidFill>
              </a:rPr>
              <a:t>Printed filter channel with NanoScribe in cleanroom</a:t>
            </a:r>
            <a:endParaRPr sz="2000">
              <a:solidFill>
                <a:srgbClr val="7F7F7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○"/>
            </a:pPr>
            <a:r>
              <a:rPr lang="en-US" sz="2000">
                <a:solidFill>
                  <a:srgbClr val="7F7F7F"/>
                </a:solidFill>
              </a:rPr>
              <a:t>Investigated issue with disconnect in the master mold (left)</a:t>
            </a:r>
            <a:endParaRPr sz="2000">
              <a:solidFill>
                <a:srgbClr val="7F7F7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○"/>
            </a:pPr>
            <a:r>
              <a:rPr lang="en-US" sz="2000">
                <a:solidFill>
                  <a:srgbClr val="7F7F7F"/>
                </a:solidFill>
              </a:rPr>
              <a:t>Issue with pre-treatment of the wafer</a:t>
            </a:r>
            <a:endParaRPr sz="2000">
              <a:solidFill>
                <a:srgbClr val="7F7F7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○"/>
            </a:pPr>
            <a:r>
              <a:rPr lang="en-US" sz="2000">
                <a:solidFill>
                  <a:srgbClr val="7F7F7F"/>
                </a:solidFill>
              </a:rPr>
              <a:t>Re-printed, master mold came out correctly (right)</a:t>
            </a:r>
            <a:endParaRPr sz="2000">
              <a:solidFill>
                <a:srgbClr val="7F7F7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Char char="●"/>
            </a:pPr>
            <a:r>
              <a:rPr lang="en-US" sz="2000">
                <a:solidFill>
                  <a:srgbClr val="7F7F7F"/>
                </a:solidFill>
              </a:rPr>
              <a:t>Created several PDMS copies</a:t>
            </a:r>
            <a:endParaRPr sz="2000">
              <a:solidFill>
                <a:srgbClr val="7F7F7F"/>
              </a:solidFill>
            </a:endParaRPr>
          </a:p>
        </p:txBody>
      </p:sp>
      <p:pic>
        <p:nvPicPr>
          <p:cNvPr id="101" name="Google Shape;101;g1631695b4c4_0_6"/>
          <p:cNvPicPr preferRelativeResize="0"/>
          <p:nvPr/>
        </p:nvPicPr>
        <p:blipFill rotWithShape="1">
          <a:blip r:embed="rId4">
            <a:alphaModFix/>
          </a:blip>
          <a:srcRect b="40453" l="41386" r="37997" t="50775"/>
          <a:stretch/>
        </p:blipFill>
        <p:spPr>
          <a:xfrm>
            <a:off x="152700" y="3883550"/>
            <a:ext cx="4528151" cy="25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1631695b4c4_0_6"/>
          <p:cNvSpPr/>
          <p:nvPr/>
        </p:nvSpPr>
        <p:spPr>
          <a:xfrm>
            <a:off x="1675555" y="5141549"/>
            <a:ext cx="466500" cy="416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1631695b4c4_0_6"/>
          <p:cNvSpPr/>
          <p:nvPr/>
        </p:nvSpPr>
        <p:spPr>
          <a:xfrm>
            <a:off x="3864425" y="5104650"/>
            <a:ext cx="11838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d69c49139_0_3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Goals for next week</a:t>
            </a:r>
            <a:endParaRPr sz="4000"/>
          </a:p>
        </p:txBody>
      </p:sp>
      <p:sp>
        <p:nvSpPr>
          <p:cNvPr id="109" name="Google Shape;109;g15d69c49139_0_3"/>
          <p:cNvSpPr txBox="1"/>
          <p:nvPr>
            <p:ph idx="1" type="body"/>
          </p:nvPr>
        </p:nvSpPr>
        <p:spPr>
          <a:xfrm>
            <a:off x="834200" y="2332057"/>
            <a:ext cx="78525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Move forward with softlithography fabrication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Create more PDMS copies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Troubleshooting problem with plasma cleaner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Suspect empty oxygen tank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Test droplet generation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Train on fluid biasing to balance forces on fluids, ensure that IDE forces will not be overcome by Newtonian forces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2017-04-06T15:59:40Z</dcterms:created>
  <dc:creator>Larua Root</dc:creator>
</cp:coreProperties>
</file>